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73" r:id="rId4"/>
    <p:sldId id="274" r:id="rId5"/>
    <p:sldId id="262" r:id="rId6"/>
    <p:sldId id="263" r:id="rId7"/>
    <p:sldId id="264" r:id="rId8"/>
    <p:sldId id="260" r:id="rId9"/>
    <p:sldId id="276" r:id="rId10"/>
    <p:sldId id="269" r:id="rId11"/>
    <p:sldId id="278" r:id="rId12"/>
    <p:sldId id="258" r:id="rId13"/>
    <p:sldId id="27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5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 Lonetto" userId="0601a2d3e8bfc415" providerId="LiveId" clId="{410A4D2E-DDDD-4D29-8706-8A60723605B2}"/>
    <pc:docChg chg="undo redo custSel addSld delSld modSld sldOrd">
      <pc:chgData name="Mila Lonetto" userId="0601a2d3e8bfc415" providerId="LiveId" clId="{410A4D2E-DDDD-4D29-8706-8A60723605B2}" dt="2026-02-03T23:07:17.039" v="238" actId="14100"/>
      <pc:docMkLst>
        <pc:docMk/>
      </pc:docMkLst>
      <pc:sldChg chg="modNotes modNotesTx">
        <pc:chgData name="Mila Lonetto" userId="0601a2d3e8bfc415" providerId="LiveId" clId="{410A4D2E-DDDD-4D29-8706-8A60723605B2}" dt="2026-02-01T18:00:46.572" v="30" actId="5793"/>
        <pc:sldMkLst>
          <pc:docMk/>
          <pc:sldMk cId="0" sldId="256"/>
        </pc:sldMkLst>
      </pc:sldChg>
      <pc:sldChg chg="modSp mod modNotesTx">
        <pc:chgData name="Mila Lonetto" userId="0601a2d3e8bfc415" providerId="LiveId" clId="{410A4D2E-DDDD-4D29-8706-8A60723605B2}" dt="2026-02-03T23:07:17.039" v="238" actId="14100"/>
        <pc:sldMkLst>
          <pc:docMk/>
          <pc:sldMk cId="0" sldId="257"/>
        </pc:sldMkLst>
        <pc:spChg chg="mod">
          <ac:chgData name="Mila Lonetto" userId="0601a2d3e8bfc415" providerId="LiveId" clId="{410A4D2E-DDDD-4D29-8706-8A60723605B2}" dt="2026-02-03T23:07:17.039" v="238" actId="14100"/>
          <ac:spMkLst>
            <pc:docMk/>
            <pc:sldMk cId="0" sldId="257"/>
            <ac:spMk id="62" creationId="{00000000-0000-0000-0000-000000000000}"/>
          </ac:spMkLst>
        </pc:spChg>
      </pc:sldChg>
      <pc:sldChg chg="mod ord modShow modNotesTx">
        <pc:chgData name="Mila Lonetto" userId="0601a2d3e8bfc415" providerId="LiveId" clId="{410A4D2E-DDDD-4D29-8706-8A60723605B2}" dt="2026-02-02T15:43:58.351" v="201" actId="729"/>
        <pc:sldMkLst>
          <pc:docMk/>
          <pc:sldMk cId="0" sldId="258"/>
        </pc:sldMkLst>
      </pc:sldChg>
      <pc:sldChg chg="addSp delSp modSp mod">
        <pc:chgData name="Mila Lonetto" userId="0601a2d3e8bfc415" providerId="LiveId" clId="{410A4D2E-DDDD-4D29-8706-8A60723605B2}" dt="2026-02-01T18:02:20.426" v="60" actId="1037"/>
        <pc:sldMkLst>
          <pc:docMk/>
          <pc:sldMk cId="0" sldId="260"/>
        </pc:sldMkLst>
        <pc:picChg chg="add mod">
          <ac:chgData name="Mila Lonetto" userId="0601a2d3e8bfc415" providerId="LiveId" clId="{410A4D2E-DDDD-4D29-8706-8A60723605B2}" dt="2026-02-01T18:02:20.426" v="60" actId="1037"/>
          <ac:picMkLst>
            <pc:docMk/>
            <pc:sldMk cId="0" sldId="260"/>
            <ac:picMk id="3" creationId="{FD0A1E80-9893-9474-1FF7-6A7B5A7FEEB4}"/>
          </ac:picMkLst>
        </pc:picChg>
      </pc:sldChg>
      <pc:sldChg chg="modSp mod modNotes">
        <pc:chgData name="Mila Lonetto" userId="0601a2d3e8bfc415" providerId="LiveId" clId="{410A4D2E-DDDD-4D29-8706-8A60723605B2}" dt="2026-02-02T14:38:00.148" v="116" actId="1076"/>
        <pc:sldMkLst>
          <pc:docMk/>
          <pc:sldMk cId="0" sldId="262"/>
        </pc:sldMkLst>
        <pc:spChg chg="mod">
          <ac:chgData name="Mila Lonetto" userId="0601a2d3e8bfc415" providerId="LiveId" clId="{410A4D2E-DDDD-4D29-8706-8A60723605B2}" dt="2026-02-02T14:38:00.148" v="116" actId="1076"/>
          <ac:spMkLst>
            <pc:docMk/>
            <pc:sldMk cId="0" sldId="262"/>
            <ac:spMk id="105" creationId="{00000000-0000-0000-0000-000000000000}"/>
          </ac:spMkLst>
        </pc:spChg>
      </pc:sldChg>
      <pc:sldChg chg="modNotes">
        <pc:chgData name="Mila Lonetto" userId="0601a2d3e8bfc415" providerId="LiveId" clId="{410A4D2E-DDDD-4D29-8706-8A60723605B2}" dt="2026-02-01T17:56:57.087" v="1"/>
        <pc:sldMkLst>
          <pc:docMk/>
          <pc:sldMk cId="0" sldId="263"/>
        </pc:sldMkLst>
      </pc:sldChg>
      <pc:sldChg chg="modNotes modNotesTx">
        <pc:chgData name="Mila Lonetto" userId="0601a2d3e8bfc415" providerId="LiveId" clId="{410A4D2E-DDDD-4D29-8706-8A60723605B2}" dt="2026-02-01T17:59:06.432" v="10" actId="20577"/>
        <pc:sldMkLst>
          <pc:docMk/>
          <pc:sldMk cId="0" sldId="264"/>
        </pc:sldMkLst>
      </pc:sldChg>
      <pc:sldChg chg="del modNotes">
        <pc:chgData name="Mila Lonetto" userId="0601a2d3e8bfc415" providerId="LiveId" clId="{410A4D2E-DDDD-4D29-8706-8A60723605B2}" dt="2026-02-02T15:00:40.297" v="118" actId="2696"/>
        <pc:sldMkLst>
          <pc:docMk/>
          <pc:sldMk cId="0" sldId="265"/>
        </pc:sldMkLst>
      </pc:sldChg>
      <pc:sldChg chg="del modNotes">
        <pc:chgData name="Mila Lonetto" userId="0601a2d3e8bfc415" providerId="LiveId" clId="{410A4D2E-DDDD-4D29-8706-8A60723605B2}" dt="2026-02-02T15:00:40.297" v="118" actId="2696"/>
        <pc:sldMkLst>
          <pc:docMk/>
          <pc:sldMk cId="0" sldId="266"/>
        </pc:sldMkLst>
      </pc:sldChg>
      <pc:sldChg chg="addSp modSp mod modShow modNotesTx">
        <pc:chgData name="Mila Lonetto" userId="0601a2d3e8bfc415" providerId="LiveId" clId="{410A4D2E-DDDD-4D29-8706-8A60723605B2}" dt="2026-02-02T15:04:26.561" v="146" actId="20577"/>
        <pc:sldMkLst>
          <pc:docMk/>
          <pc:sldMk cId="0" sldId="269"/>
        </pc:sldMkLst>
        <pc:spChg chg="add mod">
          <ac:chgData name="Mila Lonetto" userId="0601a2d3e8bfc415" providerId="LiveId" clId="{410A4D2E-DDDD-4D29-8706-8A60723605B2}" dt="2026-02-01T18:31:19.577" v="69" actId="1076"/>
          <ac:spMkLst>
            <pc:docMk/>
            <pc:sldMk cId="0" sldId="269"/>
            <ac:spMk id="2" creationId="{BFC5AD09-8DFD-8A9D-83A0-C0FDBE84F0A4}"/>
          </ac:spMkLst>
        </pc:spChg>
        <pc:spChg chg="mod">
          <ac:chgData name="Mila Lonetto" userId="0601a2d3e8bfc415" providerId="LiveId" clId="{410A4D2E-DDDD-4D29-8706-8A60723605B2}" dt="2026-02-01T18:28:42.939" v="64" actId="14100"/>
          <ac:spMkLst>
            <pc:docMk/>
            <pc:sldMk cId="0" sldId="269"/>
            <ac:spMk id="155" creationId="{00000000-0000-0000-0000-000000000000}"/>
          </ac:spMkLst>
        </pc:spChg>
        <pc:spChg chg="mod">
          <ac:chgData name="Mila Lonetto" userId="0601a2d3e8bfc415" providerId="LiveId" clId="{410A4D2E-DDDD-4D29-8706-8A60723605B2}" dt="2026-02-02T15:04:26.561" v="146" actId="20577"/>
          <ac:spMkLst>
            <pc:docMk/>
            <pc:sldMk cId="0" sldId="269"/>
            <ac:spMk id="156" creationId="{00000000-0000-0000-0000-000000000000}"/>
          </ac:spMkLst>
        </pc:spChg>
        <pc:picChg chg="mod">
          <ac:chgData name="Mila Lonetto" userId="0601a2d3e8bfc415" providerId="LiveId" clId="{410A4D2E-DDDD-4D29-8706-8A60723605B2}" dt="2026-02-01T18:31:29.641" v="72" actId="14100"/>
          <ac:picMkLst>
            <pc:docMk/>
            <pc:sldMk cId="0" sldId="269"/>
            <ac:picMk id="154" creationId="{00000000-0000-0000-0000-000000000000}"/>
          </ac:picMkLst>
        </pc:picChg>
      </pc:sldChg>
      <pc:sldChg chg="modNotes">
        <pc:chgData name="Mila Lonetto" userId="0601a2d3e8bfc415" providerId="LiveId" clId="{410A4D2E-DDDD-4D29-8706-8A60723605B2}" dt="2026-02-01T17:56:57.087" v="1"/>
        <pc:sldMkLst>
          <pc:docMk/>
          <pc:sldMk cId="601759051" sldId="274"/>
        </pc:sldMkLst>
      </pc:sldChg>
      <pc:sldChg chg="new">
        <pc:chgData name="Mila Lonetto" userId="0601a2d3e8bfc415" providerId="LiveId" clId="{410A4D2E-DDDD-4D29-8706-8A60723605B2}" dt="2026-02-02T15:00:15.403" v="117" actId="680"/>
        <pc:sldMkLst>
          <pc:docMk/>
          <pc:sldMk cId="2618022936" sldId="277"/>
        </pc:sldMkLst>
      </pc:sldChg>
      <pc:sldChg chg="addSp delSp modSp add mod">
        <pc:chgData name="Mila Lonetto" userId="0601a2d3e8bfc415" providerId="LiveId" clId="{410A4D2E-DDDD-4D29-8706-8A60723605B2}" dt="2026-02-02T15:12:14.668" v="198" actId="1076"/>
        <pc:sldMkLst>
          <pc:docMk/>
          <pc:sldMk cId="263042405" sldId="278"/>
        </pc:sldMkLst>
        <pc:spChg chg="mod">
          <ac:chgData name="Mila Lonetto" userId="0601a2d3e8bfc415" providerId="LiveId" clId="{410A4D2E-DDDD-4D29-8706-8A60723605B2}" dt="2026-02-02T15:12:14.668" v="198" actId="1076"/>
          <ac:spMkLst>
            <pc:docMk/>
            <pc:sldMk cId="263042405" sldId="278"/>
            <ac:spMk id="2" creationId="{896494F9-199D-A75B-3F6E-FBFE740972A8}"/>
          </ac:spMkLst>
        </pc:spChg>
        <pc:spChg chg="del mod">
          <ac:chgData name="Mila Lonetto" userId="0601a2d3e8bfc415" providerId="LiveId" clId="{410A4D2E-DDDD-4D29-8706-8A60723605B2}" dt="2026-02-02T15:04:37.794" v="150" actId="478"/>
          <ac:spMkLst>
            <pc:docMk/>
            <pc:sldMk cId="263042405" sldId="278"/>
            <ac:spMk id="155" creationId="{D45915C3-26B6-39BF-A215-A5AD56197BDC}"/>
          </ac:spMkLst>
        </pc:spChg>
        <pc:spChg chg="mod">
          <ac:chgData name="Mila Lonetto" userId="0601a2d3e8bfc415" providerId="LiveId" clId="{410A4D2E-DDDD-4D29-8706-8A60723605B2}" dt="2026-02-02T15:04:14.593" v="145" actId="255"/>
          <ac:spMkLst>
            <pc:docMk/>
            <pc:sldMk cId="263042405" sldId="278"/>
            <ac:spMk id="156" creationId="{ED375A91-E66E-4265-E9F5-9E2545E8B839}"/>
          </ac:spMkLst>
        </pc:spChg>
        <pc:picChg chg="add mod">
          <ac:chgData name="Mila Lonetto" userId="0601a2d3e8bfc415" providerId="LiveId" clId="{410A4D2E-DDDD-4D29-8706-8A60723605B2}" dt="2026-02-02T15:07:57.715" v="197" actId="1076"/>
          <ac:picMkLst>
            <pc:docMk/>
            <pc:sldMk cId="263042405" sldId="278"/>
            <ac:picMk id="4" creationId="{872D8C1A-CD16-C353-1922-B17CF55639B3}"/>
          </ac:picMkLst>
        </pc:picChg>
        <pc:picChg chg="add mod">
          <ac:chgData name="Mila Lonetto" userId="0601a2d3e8bfc415" providerId="LiveId" clId="{410A4D2E-DDDD-4D29-8706-8A60723605B2}" dt="2026-02-02T15:07:52.245" v="196" actId="1037"/>
          <ac:picMkLst>
            <pc:docMk/>
            <pc:sldMk cId="263042405" sldId="278"/>
            <ac:picMk id="6" creationId="{7DEA2FF2-4008-C920-8390-6364B9489AD0}"/>
          </ac:picMkLst>
        </pc:picChg>
        <pc:picChg chg="add mod">
          <ac:chgData name="Mila Lonetto" userId="0601a2d3e8bfc415" providerId="LiveId" clId="{410A4D2E-DDDD-4D29-8706-8A60723605B2}" dt="2026-02-02T15:07:52.245" v="196" actId="1037"/>
          <ac:picMkLst>
            <pc:docMk/>
            <pc:sldMk cId="263042405" sldId="278"/>
            <ac:picMk id="8" creationId="{4896B84E-BA2A-8E5A-1797-4FDE191294D3}"/>
          </ac:picMkLst>
        </pc:picChg>
        <pc:picChg chg="del">
          <ac:chgData name="Mila Lonetto" userId="0601a2d3e8bfc415" providerId="LiveId" clId="{410A4D2E-DDDD-4D29-8706-8A60723605B2}" dt="2026-02-02T15:04:34.083" v="147" actId="478"/>
          <ac:picMkLst>
            <pc:docMk/>
            <pc:sldMk cId="263042405" sldId="278"/>
            <ac:picMk id="153" creationId="{D7BB254F-7F8A-E9FD-1A57-9BCA927AB846}"/>
          </ac:picMkLst>
        </pc:picChg>
        <pc:picChg chg="del">
          <ac:chgData name="Mila Lonetto" userId="0601a2d3e8bfc415" providerId="LiveId" clId="{410A4D2E-DDDD-4D29-8706-8A60723605B2}" dt="2026-02-02T15:04:34.786" v="148" actId="478"/>
          <ac:picMkLst>
            <pc:docMk/>
            <pc:sldMk cId="263042405" sldId="278"/>
            <ac:picMk id="154" creationId="{CC221720-73DD-64B3-260D-C659DD81665C}"/>
          </ac:picMkLst>
        </pc:picChg>
      </pc:sldChg>
      <pc:sldMasterChg chg="delSldLayout">
        <pc:chgData name="Mila Lonetto" userId="0601a2d3e8bfc415" providerId="LiveId" clId="{410A4D2E-DDDD-4D29-8706-8A60723605B2}" dt="2026-02-01T17:56:57.087" v="0" actId="2696"/>
        <pc:sldMasterMkLst>
          <pc:docMk/>
          <pc:sldMasterMk cId="0" sldId="214748365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e426999f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e426999f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e426999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e426999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3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dffc2d9c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dffc2d9c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ef7e48d5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ef7e48d5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dffc2d9c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dffc2d9c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fe2e0bc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fe2e0bc8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e3d2e83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e3d2e83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>
          <a:extLst>
            <a:ext uri="{FF2B5EF4-FFF2-40B4-BE49-F238E27FC236}">
              <a16:creationId xmlns:a16="http://schemas.microsoft.com/office/drawing/2014/main" id="{A93BCF7D-7A62-A39E-2E29-163D3B8FA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e3d2e830e_0_5:notes">
            <a:extLst>
              <a:ext uri="{FF2B5EF4-FFF2-40B4-BE49-F238E27FC236}">
                <a16:creationId xmlns:a16="http://schemas.microsoft.com/office/drawing/2014/main" id="{80ED1824-4FE5-3591-D01C-2AB2BD16D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e3d2e830e_0_5:notes">
            <a:extLst>
              <a:ext uri="{FF2B5EF4-FFF2-40B4-BE49-F238E27FC236}">
                <a16:creationId xmlns:a16="http://schemas.microsoft.com/office/drawing/2014/main" id="{E3C1A180-84EE-5693-CBC5-90D1B07A09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684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newhabitatpartners.com/" TargetMode="Externa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habitatpartners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528" y="529350"/>
            <a:ext cx="4350573" cy="32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81608" y="2662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1976 Mountain Road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350" y="954700"/>
            <a:ext cx="3610651" cy="27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200" y="947773"/>
            <a:ext cx="2636385" cy="39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793125" y="3708900"/>
            <a:ext cx="45195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Part of Local Historic District in New England Village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Part of larger site / Master Plan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Poor material quality - nothing real to be saved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Structurally deficient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Not ADA compliant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Energy upgrades impractical</a:t>
            </a:r>
            <a:endParaRPr sz="1000"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 idx="4294967295"/>
          </p:nvPr>
        </p:nvSpPr>
        <p:spPr>
          <a:xfrm>
            <a:off x="247925" y="2286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Similar Project: Mass Ave, Acton, MA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5AD09-8DFD-8A9D-83A0-C0FDBE84F0A4}"/>
              </a:ext>
            </a:extLst>
          </p:cNvPr>
          <p:cNvSpPr txBox="1"/>
          <p:nvPr/>
        </p:nvSpPr>
        <p:spPr>
          <a:xfrm>
            <a:off x="5528200" y="4876498"/>
            <a:ext cx="2636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https://www.newhabitatpartners.com/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>
          <a:extLst>
            <a:ext uri="{FF2B5EF4-FFF2-40B4-BE49-F238E27FC236}">
              <a16:creationId xmlns:a16="http://schemas.microsoft.com/office/drawing/2014/main" id="{464BD0B5-A631-AD6A-E111-A6F3C224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>
            <a:extLst>
              <a:ext uri="{FF2B5EF4-FFF2-40B4-BE49-F238E27FC236}">
                <a16:creationId xmlns:a16="http://schemas.microsoft.com/office/drawing/2014/main" id="{ED375A91-E66E-4265-E9F5-9E2545E8B8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7925" y="2286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Other Historic District Projects: Mass Ave, Acton, MA 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494F9-199D-A75B-3F6E-FBFE740972A8}"/>
              </a:ext>
            </a:extLst>
          </p:cNvPr>
          <p:cNvSpPr txBox="1"/>
          <p:nvPr/>
        </p:nvSpPr>
        <p:spPr>
          <a:xfrm>
            <a:off x="5022509" y="4273825"/>
            <a:ext cx="2636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https://www.newhabitatpartners.com/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D8C1A-CD16-C353-1922-B17CF556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585" y="1258183"/>
            <a:ext cx="3950346" cy="2627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A2FF2-4008-C920-8390-6364B9489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02" y="2632564"/>
            <a:ext cx="3227228" cy="2155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6B84E-BA2A-8E5A-1797-4FDE19129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891" y="732593"/>
            <a:ext cx="2625438" cy="17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0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2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5444836" y="1038648"/>
            <a:ext cx="2971800" cy="198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/>
              <a:t>Entrance to Mountain Road Village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/>
              <a:t>Part of a larger site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/>
              <a:t>Part of the town’s Route 108 Master Plan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 dirty="0"/>
              <a:t>N</a:t>
            </a:r>
            <a:r>
              <a:rPr lang="en" sz="1300" dirty="0"/>
              <a:t>eeds to be thoughtfully envisioned and planned for the long term, to create a real sense of PLACE </a:t>
            </a:r>
            <a:endParaRPr sz="1300"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4294967295"/>
          </p:nvPr>
        </p:nvSpPr>
        <p:spPr>
          <a:xfrm>
            <a:off x="5494125" y="523850"/>
            <a:ext cx="24846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1976 Mountain Road</a:t>
            </a:r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58847-EB9A-9877-EEB3-2B860175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-106" r="33331"/>
          <a:stretch>
            <a:fillRect/>
          </a:stretch>
        </p:blipFill>
        <p:spPr>
          <a:xfrm>
            <a:off x="33647" y="127293"/>
            <a:ext cx="4930603" cy="4888913"/>
          </a:xfrm>
          <a:prstGeom prst="rect">
            <a:avLst/>
          </a:prstGeom>
        </p:spPr>
      </p:pic>
      <p:sp>
        <p:nvSpPr>
          <p:cNvPr id="64" name="Google Shape;64;p14"/>
          <p:cNvSpPr/>
          <p:nvPr/>
        </p:nvSpPr>
        <p:spPr>
          <a:xfrm>
            <a:off x="1855259" y="3132825"/>
            <a:ext cx="349500" cy="57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79AEE0A-1D6B-5EDB-EDEE-4B1CE0697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7378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79AEE0A-1D6B-5EDB-EDEE-4B1CE0697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53975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0C982EA-6845-4BBA-9AEA-AB6780EBD895}"/>
              </a:ext>
            </a:extLst>
          </p:cNvPr>
          <p:cNvSpPr/>
          <p:nvPr/>
        </p:nvSpPr>
        <p:spPr>
          <a:xfrm>
            <a:off x="2860963" y="1115291"/>
            <a:ext cx="741219" cy="533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A1657-7A2A-986C-978C-D4E576F0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7" t="1077" r="5422" b="17710"/>
          <a:stretch>
            <a:fillRect/>
          </a:stretch>
        </p:blipFill>
        <p:spPr>
          <a:xfrm>
            <a:off x="297873" y="422563"/>
            <a:ext cx="3470564" cy="4167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8D181-06EF-0F72-2CF1-5FE9911C74D8}"/>
              </a:ext>
            </a:extLst>
          </p:cNvPr>
          <p:cNvSpPr txBox="1"/>
          <p:nvPr/>
        </p:nvSpPr>
        <p:spPr>
          <a:xfrm>
            <a:off x="6615545" y="450272"/>
            <a:ext cx="1960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587B5-E745-0458-A310-D2569D5A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745" y="2646766"/>
            <a:ext cx="2590800" cy="194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7A81C0-B779-EEF6-7C31-C1CC321D0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563" y="450272"/>
            <a:ext cx="2378365" cy="1783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CF0DC-105A-9824-D054-3FDC5233E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600" y="1691986"/>
            <a:ext cx="2378365" cy="17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5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1308350" y="689125"/>
            <a:ext cx="57528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63" y="73325"/>
            <a:ext cx="3802623" cy="50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907625" y="3765200"/>
            <a:ext cx="11484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PLYWOOD	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t="22988" r="48746"/>
          <a:stretch/>
        </p:blipFill>
        <p:spPr>
          <a:xfrm>
            <a:off x="4644096" y="73325"/>
            <a:ext cx="4500000" cy="50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6049770" y="4204700"/>
            <a:ext cx="57528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METAL, UNDIVIDED LIGHT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*don’t match original locations	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25" y="49950"/>
            <a:ext cx="68579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3165525" y="1289150"/>
            <a:ext cx="11790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ALUMINUM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01433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1528075" y="1568025"/>
            <a:ext cx="57528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CORRUGATED METAL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81625" y="4530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Challenges</a:t>
            </a:r>
            <a:endParaRPr dirty="0"/>
          </a:p>
        </p:txBody>
      </p:sp>
      <p:sp>
        <p:nvSpPr>
          <p:cNvPr id="86" name="Google Shape;86;p17"/>
          <p:cNvSpPr txBox="1"/>
          <p:nvPr/>
        </p:nvSpPr>
        <p:spPr>
          <a:xfrm>
            <a:off x="1078625" y="1458175"/>
            <a:ext cx="30681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8" name="Google Shape;88;p17"/>
          <p:cNvSpPr txBox="1"/>
          <p:nvPr/>
        </p:nvSpPr>
        <p:spPr>
          <a:xfrm>
            <a:off x="314125" y="1458175"/>
            <a:ext cx="4327800" cy="26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All materials need to be replaced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No entrances are ADA compliant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Not structurally compliant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Not energy code compliant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New intersection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A1E80-9893-9474-1FF7-6A7B5A7FE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09" y="1388258"/>
            <a:ext cx="4148204" cy="31111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CE541-F695-49E8-8AB7-75F25E14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65"/>
            <a:ext cx="9144000" cy="4692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9A0EA1-BF01-8B1F-8280-4EBFCB2FF0FD}"/>
              </a:ext>
            </a:extLst>
          </p:cNvPr>
          <p:cNvSpPr/>
          <p:nvPr/>
        </p:nvSpPr>
        <p:spPr>
          <a:xfrm rot="2959878">
            <a:off x="3709178" y="3397358"/>
            <a:ext cx="1169093" cy="8312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D5148-BF8A-3C88-4894-77593BFE2188}"/>
              </a:ext>
            </a:extLst>
          </p:cNvPr>
          <p:cNvSpPr txBox="1"/>
          <p:nvPr/>
        </p:nvSpPr>
        <p:spPr>
          <a:xfrm rot="2839414">
            <a:off x="3765228" y="3551383"/>
            <a:ext cx="105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62780-7751-6EEE-9B52-AE54878030D1}"/>
              </a:ext>
            </a:extLst>
          </p:cNvPr>
          <p:cNvSpPr txBox="1"/>
          <p:nvPr/>
        </p:nvSpPr>
        <p:spPr>
          <a:xfrm rot="2958527">
            <a:off x="2175742" y="3987229"/>
            <a:ext cx="2032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 DRIVEWAY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1A57E-06E6-5B9F-5C19-F3647EAB8D4F}"/>
              </a:ext>
            </a:extLst>
          </p:cNvPr>
          <p:cNvSpPr txBox="1"/>
          <p:nvPr/>
        </p:nvSpPr>
        <p:spPr>
          <a:xfrm>
            <a:off x="6629400" y="422563"/>
            <a:ext cx="155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CHURCH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CD352-1F3E-6312-3E76-744827F64420}"/>
              </a:ext>
            </a:extLst>
          </p:cNvPr>
          <p:cNvSpPr txBox="1"/>
          <p:nvPr/>
        </p:nvSpPr>
        <p:spPr>
          <a:xfrm rot="19017019">
            <a:off x="166255" y="1196944"/>
            <a:ext cx="1641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RIVERSIDE INN</a:t>
            </a:r>
          </a:p>
        </p:txBody>
      </p:sp>
    </p:spTree>
    <p:extLst>
      <p:ext uri="{BB962C8B-B14F-4D97-AF65-F5344CB8AC3E}">
        <p14:creationId xmlns:p14="http://schemas.microsoft.com/office/powerpoint/2010/main" val="272550090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157</Words>
  <Application>Microsoft Office PowerPoint</Application>
  <PresentationFormat>On-screen Show (16:9)</PresentationFormat>
  <Paragraphs>33</Paragraphs>
  <Slides>13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Simple Light</vt:lpstr>
      <vt:lpstr>Acrobat Document</vt:lpstr>
      <vt:lpstr>1976 Mountain Road</vt:lpstr>
      <vt:lpstr>1976 Mountain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Similar Project: Mass Ave, Acton, MA </vt:lpstr>
      <vt:lpstr>Other Historic District Projects: Mass Ave, Acton, MA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Lonetto</dc:creator>
  <cp:lastModifiedBy>Mila Lonetto</cp:lastModifiedBy>
  <cp:revision>2</cp:revision>
  <dcterms:modified xsi:type="dcterms:W3CDTF">2026-02-03T23:09:34Z</dcterms:modified>
</cp:coreProperties>
</file>